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74" r:id="rId5"/>
    <p:sldId id="275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8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esktop\NOVIEMBRE\NOVIEMB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CAIPA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Hoja1!$C$145:$C$157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Hoja1!$D$145:$D$157</c:f>
              <c:numCache>
                <c:formatCode>General</c:formatCode>
                <c:ptCount val="13"/>
                <c:pt idx="0">
                  <c:v>182</c:v>
                </c:pt>
                <c:pt idx="1">
                  <c:v>235</c:v>
                </c:pt>
                <c:pt idx="2">
                  <c:v>223</c:v>
                </c:pt>
                <c:pt idx="3">
                  <c:v>109</c:v>
                </c:pt>
                <c:pt idx="4">
                  <c:v>178</c:v>
                </c:pt>
                <c:pt idx="5">
                  <c:v>186</c:v>
                </c:pt>
                <c:pt idx="6">
                  <c:v>168</c:v>
                </c:pt>
                <c:pt idx="7">
                  <c:v>163</c:v>
                </c:pt>
                <c:pt idx="8">
                  <c:v>176</c:v>
                </c:pt>
                <c:pt idx="9">
                  <c:v>163</c:v>
                </c:pt>
                <c:pt idx="10">
                  <c:v>193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C73-4DC7-84F9-722F3A3C11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336815608"/>
        <c:axId val="336817960"/>
        <c:axId val="0"/>
      </c:bar3DChart>
      <c:catAx>
        <c:axId val="336815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36817960"/>
        <c:crosses val="autoZero"/>
        <c:auto val="1"/>
        <c:lblAlgn val="ctr"/>
        <c:lblOffset val="100"/>
        <c:noMultiLvlLbl val="0"/>
      </c:catAx>
      <c:valAx>
        <c:axId val="3368179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36815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7231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8693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2702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363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0232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2153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447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81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75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927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157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8432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004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8405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260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316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230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43472" y="1052736"/>
            <a:ext cx="7700392" cy="233412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Prevención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Art. 95 </a:t>
            </a:r>
            <a:r>
              <a:rPr lang="es-MX" sz="8000" dirty="0" err="1" smtClean="0">
                <a:solidFill>
                  <a:schemeClr val="tx1"/>
                </a:solidFill>
              </a:rPr>
              <a:t>Fracc</a:t>
            </a:r>
            <a:r>
              <a:rPr lang="es-MX" sz="8000" dirty="0" smtClean="0">
                <a:solidFill>
                  <a:schemeClr val="tx1"/>
                </a:solidFill>
              </a:rPr>
              <a:t>. IV, V, VI,VII,XX,</a:t>
            </a:r>
          </a:p>
          <a:p>
            <a:r>
              <a:rPr lang="es-MX" sz="8000" dirty="0" smtClean="0">
                <a:solidFill>
                  <a:schemeClr val="tx1"/>
                </a:solidFill>
              </a:rPr>
              <a:t>XXXI,XXXIX-A,LIII-A,LIII-B,LIII-C</a:t>
            </a:r>
          </a:p>
          <a:p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Información 2019</a:t>
            </a:r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>
                <a:solidFill>
                  <a:schemeClr val="tx1"/>
                </a:solidFill>
              </a:rPr>
              <a:t>http://Juarez-nl.gob.mx/direccion-prevencion-del-delito</a:t>
            </a: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755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 smtClean="0"/>
              <a:t>CAIPA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055440" y="1861050"/>
            <a:ext cx="45365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Proporcionar una atención integral, conformada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por trabajo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social,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psicología,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atención médica y seguimiento de orientación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vocacional para el adolescente y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padres de familia.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955747" y="1916788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Atención integral para adolescentes.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271464" y="3884997"/>
            <a:ext cx="7632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brinda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ayuda a los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adolescentes para desarrollar de manera plena cada una de sus habilidades y capacidades; y junto con sus padres o tutores son integrados a actividades de tratamiento terapéutico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Los adolecentes reciben una hora de consulta semanalmente, para dar seguimiento a su tratamiento, durante el tiempo necesario.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57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H="1">
            <a:off x="9274001" y="1412776"/>
            <a:ext cx="45719" cy="517624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68208" y="5085184"/>
            <a:ext cx="1305794" cy="956178"/>
          </a:xfrm>
        </p:spPr>
        <p:txBody>
          <a:bodyPr/>
          <a:lstStyle/>
          <a:p>
            <a:endParaRPr lang="es-MX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1273954"/>
              </p:ext>
            </p:extLst>
          </p:nvPr>
        </p:nvGraphicFramePr>
        <p:xfrm>
          <a:off x="889000" y="1168400"/>
          <a:ext cx="9550399" cy="4872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8213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INFORMACION GENERAL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  <a:p>
            <a:r>
              <a:rPr lang="es-MX" dirty="0" smtClean="0"/>
              <a:t>Todos servicios y programas proporcionados por Prevención del Delito son gratuitos. </a:t>
            </a:r>
          </a:p>
          <a:p>
            <a:r>
              <a:rPr lang="es-MX" dirty="0" smtClean="0"/>
              <a:t>Los servicios pueden ser solicitados mediante oficio o directamente en el departamento.</a:t>
            </a:r>
          </a:p>
          <a:p>
            <a:r>
              <a:rPr lang="es-MX" dirty="0" smtClean="0"/>
              <a:t>Prevención del Delito se localiza dentro de las instalaciones de la Secretaría de Seguridad Pública Vialidad y Tránsito de Juárez, N.L.  </a:t>
            </a:r>
          </a:p>
          <a:p>
            <a:r>
              <a:rPr lang="es-MX" dirty="0" smtClean="0"/>
              <a:t>Las rutas </a:t>
            </a:r>
            <a:r>
              <a:rPr lang="es-MX" dirty="0"/>
              <a:t>223 Las </a:t>
            </a:r>
            <a:r>
              <a:rPr lang="es-MX" dirty="0" smtClean="0"/>
              <a:t>Torres, </a:t>
            </a:r>
            <a:r>
              <a:rPr lang="es-MX" dirty="0"/>
              <a:t>223 Los Huertos, </a:t>
            </a:r>
            <a:r>
              <a:rPr lang="es-MX" dirty="0" smtClean="0"/>
              <a:t>190 y 150 te llevan.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19024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MEDIOS 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17-71-20-50 al 56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0618620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206</Words>
  <Application>Microsoft Office PowerPoint</Application>
  <PresentationFormat>Panorámica</PresentationFormat>
  <Paragraphs>46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    Prevención del Delito, Juárez, N.L.</vt:lpstr>
      <vt:lpstr>CAIPA</vt:lpstr>
      <vt:lpstr>Presentación de PowerPoint</vt:lpstr>
      <vt:lpstr>INFORMACION GENERAL</vt:lpstr>
      <vt:lpstr>MEDIOS DE CONTACTO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Prevención del Delito, Juárez, N.L.</dc:title>
  <dc:creator>Windows User</dc:creator>
  <cp:lastModifiedBy>Windows User</cp:lastModifiedBy>
  <cp:revision>14</cp:revision>
  <dcterms:created xsi:type="dcterms:W3CDTF">2020-08-07T01:49:50Z</dcterms:created>
  <dcterms:modified xsi:type="dcterms:W3CDTF">2020-08-07T18:18:12Z</dcterms:modified>
</cp:coreProperties>
</file>